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28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12192000" cy="6858000"/>
  <p:notesSz cx="6858000" cy="9144000"/>
  <p:embeddedFontLst>
    <p:embeddedFont>
      <p:font typeface="RooneySans Regular" panose="020B0503040302060204" pitchFamily="34" charset="0"/>
      <p:regular r:id="rId29"/>
      <p:italic r:id="rId30"/>
    </p:embeddedFont>
  </p:embeddedFont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32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39DF387-FA1B-2F5D-82AB-D199E62A0C11}" name="Camilla Baker" initials="CB" userId="S::cbaker@youngepilepsy.org.uk::e2f19451-b5e2-4f41-9f25-dfec5c2c90f6" providerId="AD"/>
  <p188:author id="{78F451B8-5DE6-0B0F-B91B-78EABBE193C6}" name="Louise Barkes" initials="LB" userId="S::lbarkes@youngepilepsy.org.uk::cbd98d74-51a3-4c16-8450-3a5a3fd659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2783"/>
    <a:srgbClr val="FFD600"/>
    <a:srgbClr val="88CDD3"/>
    <a:srgbClr val="FFFFFF"/>
    <a:srgbClr val="3B27B3"/>
    <a:srgbClr val="000000"/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60D6D6-9A2D-4B05-9FA1-E8EC35DFC5F1}" v="1" dt="2026-02-10T12:03:20.957"/>
    <p1510:client id="{C8044162-8DBB-4AD4-8DE2-D21D600FE124}" v="25" dt="2026-02-10T11:46:09.5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14"/>
      </p:cViewPr>
      <p:guideLst>
        <p:guide orient="horz" pos="232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h Horgan" userId="eae4cc3f-30e9-4e13-b4b2-994c584a0fed" providerId="ADAL" clId="{70A06F66-F83A-4854-8D86-75D96ECEB1B9}"/>
    <pc:docChg chg="undo redo custSel addSld delSld modSld">
      <pc:chgData name="Kath Horgan" userId="eae4cc3f-30e9-4e13-b4b2-994c584a0fed" providerId="ADAL" clId="{70A06F66-F83A-4854-8D86-75D96ECEB1B9}" dt="2026-02-10T12:03:24.117" v="149" actId="47"/>
      <pc:docMkLst>
        <pc:docMk/>
      </pc:docMkLst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109857222" sldId="256"/>
        </pc:sldMkLst>
      </pc:sldChg>
      <pc:sldChg chg="new del">
        <pc:chgData name="Kath Horgan" userId="eae4cc3f-30e9-4e13-b4b2-994c584a0fed" providerId="ADAL" clId="{70A06F66-F83A-4854-8D86-75D96ECEB1B9}" dt="2026-02-10T12:03:24.117" v="149" actId="47"/>
        <pc:sldMkLst>
          <pc:docMk/>
          <pc:sldMk cId="3004757467" sldId="256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1764093567" sldId="257"/>
        </pc:sldMkLst>
      </pc:sldChg>
      <pc:sldChg chg="addSp delSp modSp del mod">
        <pc:chgData name="Kath Horgan" userId="eae4cc3f-30e9-4e13-b4b2-994c584a0fed" providerId="ADAL" clId="{70A06F66-F83A-4854-8D86-75D96ECEB1B9}" dt="2026-02-10T12:02:12.445" v="146" actId="47"/>
        <pc:sldMkLst>
          <pc:docMk/>
          <pc:sldMk cId="2020480009" sldId="257"/>
        </pc:sldMkLst>
        <pc:picChg chg="add del mod">
          <ac:chgData name="Kath Horgan" userId="eae4cc3f-30e9-4e13-b4b2-994c584a0fed" providerId="ADAL" clId="{70A06F66-F83A-4854-8D86-75D96ECEB1B9}" dt="2026-02-09T11:49:27.295" v="23" actId="478"/>
          <ac:picMkLst>
            <pc:docMk/>
            <pc:sldMk cId="2020480009" sldId="257"/>
            <ac:picMk id="5" creationId="{7F331E75-5D72-CCEC-4964-440A56AEDAC1}"/>
          </ac:picMkLst>
        </pc:picChg>
        <pc:picChg chg="add del mod">
          <ac:chgData name="Kath Horgan" userId="eae4cc3f-30e9-4e13-b4b2-994c584a0fed" providerId="ADAL" clId="{70A06F66-F83A-4854-8D86-75D96ECEB1B9}" dt="2026-02-09T14:29:28.559" v="119" actId="478"/>
          <ac:picMkLst>
            <pc:docMk/>
            <pc:sldMk cId="2020480009" sldId="257"/>
            <ac:picMk id="7" creationId="{B1AA2502-BE41-C742-5889-C2B861AC73A7}"/>
          </ac:picMkLst>
        </pc:picChg>
        <pc:picChg chg="add del mod">
          <ac:chgData name="Kath Horgan" userId="eae4cc3f-30e9-4e13-b4b2-994c584a0fed" providerId="ADAL" clId="{70A06F66-F83A-4854-8D86-75D96ECEB1B9}" dt="2026-02-09T11:48:35.998" v="19" actId="478"/>
          <ac:picMkLst>
            <pc:docMk/>
            <pc:sldMk cId="2020480009" sldId="257"/>
            <ac:picMk id="8" creationId="{FE0823EB-5DE7-EF3A-3AAE-4D46B0A39F5C}"/>
          </ac:picMkLst>
        </pc:picChg>
        <pc:picChg chg="add del mod">
          <ac:chgData name="Kath Horgan" userId="eae4cc3f-30e9-4e13-b4b2-994c584a0fed" providerId="ADAL" clId="{70A06F66-F83A-4854-8D86-75D96ECEB1B9}" dt="2026-02-09T14:29:39.104" v="123" actId="478"/>
          <ac:picMkLst>
            <pc:docMk/>
            <pc:sldMk cId="2020480009" sldId="257"/>
            <ac:picMk id="10" creationId="{34EAB280-C82C-476B-F992-A01C319D7885}"/>
          </ac:picMkLst>
        </pc:picChg>
        <pc:picChg chg="add mod">
          <ac:chgData name="Kath Horgan" userId="eae4cc3f-30e9-4e13-b4b2-994c584a0fed" providerId="ADAL" clId="{70A06F66-F83A-4854-8D86-75D96ECEB1B9}" dt="2026-02-09T14:30:13.586" v="131" actId="1076"/>
          <ac:picMkLst>
            <pc:docMk/>
            <pc:sldMk cId="2020480009" sldId="257"/>
            <ac:picMk id="12" creationId="{9D50B61E-908C-7F04-5A36-582AC2ED0C75}"/>
          </ac:picMkLst>
        </pc:picChg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168374009" sldId="258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930426144" sldId="258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896212881" sldId="259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995653282" sldId="259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283664570" sldId="260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2155643562" sldId="260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3546339038" sldId="261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972808939" sldId="262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1546846935" sldId="262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4078322155" sldId="263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835080673" sldId="264"/>
        </pc:sldMkLst>
      </pc:sldChg>
      <pc:sldChg chg="addSp delSp modSp del mod">
        <pc:chgData name="Kath Horgan" userId="eae4cc3f-30e9-4e13-b4b2-994c584a0fed" providerId="ADAL" clId="{70A06F66-F83A-4854-8D86-75D96ECEB1B9}" dt="2026-02-10T12:02:12.445" v="146" actId="47"/>
        <pc:sldMkLst>
          <pc:docMk/>
          <pc:sldMk cId="1393321341" sldId="265"/>
        </pc:sldMkLst>
        <pc:picChg chg="del mod">
          <ac:chgData name="Kath Horgan" userId="eae4cc3f-30e9-4e13-b4b2-994c584a0fed" providerId="ADAL" clId="{70A06F66-F83A-4854-8D86-75D96ECEB1B9}" dt="2026-02-09T14:26:09.365" v="107" actId="478"/>
          <ac:picMkLst>
            <pc:docMk/>
            <pc:sldMk cId="1393321341" sldId="265"/>
            <ac:picMk id="4" creationId="{1F8A7259-B6B9-428B-D4B7-8238F45389AD}"/>
          </ac:picMkLst>
        </pc:picChg>
        <pc:picChg chg="add del mod">
          <ac:chgData name="Kath Horgan" userId="eae4cc3f-30e9-4e13-b4b2-994c584a0fed" providerId="ADAL" clId="{70A06F66-F83A-4854-8D86-75D96ECEB1B9}" dt="2026-02-09T14:26:55.924" v="111" actId="478"/>
          <ac:picMkLst>
            <pc:docMk/>
            <pc:sldMk cId="1393321341" sldId="265"/>
            <ac:picMk id="5" creationId="{7ABA544C-0BE6-8829-943E-C960DBAFB5FC}"/>
          </ac:picMkLst>
        </pc:picChg>
        <pc:picChg chg="add del mod">
          <ac:chgData name="Kath Horgan" userId="eae4cc3f-30e9-4e13-b4b2-994c584a0fed" providerId="ADAL" clId="{70A06F66-F83A-4854-8D86-75D96ECEB1B9}" dt="2026-02-09T14:30:21.213" v="132" actId="478"/>
          <ac:picMkLst>
            <pc:docMk/>
            <pc:sldMk cId="1393321341" sldId="265"/>
            <ac:picMk id="8" creationId="{8A5474D2-51F7-1429-B004-B64A396745B9}"/>
          </ac:picMkLst>
        </pc:picChg>
        <pc:picChg chg="add mod">
          <ac:chgData name="Kath Horgan" userId="eae4cc3f-30e9-4e13-b4b2-994c584a0fed" providerId="ADAL" clId="{70A06F66-F83A-4854-8D86-75D96ECEB1B9}" dt="2026-02-09T14:30:42.444" v="141" actId="1076"/>
          <ac:picMkLst>
            <pc:docMk/>
            <pc:sldMk cId="1393321341" sldId="265"/>
            <ac:picMk id="10" creationId="{66EBEB74-0DA0-2A6F-8B82-3FB9B690D06A}"/>
          </ac:picMkLst>
        </pc:picChg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2713828084" sldId="265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3066106106" sldId="266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1551847063" sldId="267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3238890896" sldId="267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3798465315" sldId="268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3120734959" sldId="269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3271316685" sldId="270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140000247" sldId="271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1813643825" sldId="272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4037134360" sldId="272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416729058" sldId="273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2669506709" sldId="274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1676556299" sldId="275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2388297059" sldId="275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2353197561" sldId="276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3039675580" sldId="276"/>
        </pc:sldMkLst>
      </pc:sldChg>
      <pc:sldChg chg="modSp del mod">
        <pc:chgData name="Kath Horgan" userId="eae4cc3f-30e9-4e13-b4b2-994c584a0fed" providerId="ADAL" clId="{70A06F66-F83A-4854-8D86-75D96ECEB1B9}" dt="2026-02-10T12:02:12.445" v="146" actId="47"/>
        <pc:sldMkLst>
          <pc:docMk/>
          <pc:sldMk cId="1020242011" sldId="277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1825071053" sldId="277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3960503148" sldId="278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4077239160" sldId="278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3892924868" sldId="279"/>
        </pc:sldMkLst>
      </pc:sldChg>
      <pc:sldChg chg="add">
        <pc:chgData name="Kath Horgan" userId="eae4cc3f-30e9-4e13-b4b2-994c584a0fed" providerId="ADAL" clId="{70A06F66-F83A-4854-8D86-75D96ECEB1B9}" dt="2026-02-10T12:03:20.945" v="148"/>
        <pc:sldMkLst>
          <pc:docMk/>
          <pc:sldMk cId="4185953658" sldId="279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832544524" sldId="280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449415694" sldId="281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3021247529" sldId="282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640993364" sldId="283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3271249715" sldId="284"/>
        </pc:sldMkLst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926845022" sldId="285"/>
        </pc:sldMkLst>
      </pc:sldChg>
      <pc:sldChg chg="addSp modSp del mod">
        <pc:chgData name="Kath Horgan" userId="eae4cc3f-30e9-4e13-b4b2-994c584a0fed" providerId="ADAL" clId="{70A06F66-F83A-4854-8D86-75D96ECEB1B9}" dt="2026-02-10T12:02:12.445" v="146" actId="47"/>
        <pc:sldMkLst>
          <pc:docMk/>
          <pc:sldMk cId="4053738211" sldId="286"/>
        </pc:sldMkLst>
        <pc:spChg chg="mod ord">
          <ac:chgData name="Kath Horgan" userId="eae4cc3f-30e9-4e13-b4b2-994c584a0fed" providerId="ADAL" clId="{70A06F66-F83A-4854-8D86-75D96ECEB1B9}" dt="2026-02-09T14:19:14.614" v="90" actId="404"/>
          <ac:spMkLst>
            <pc:docMk/>
            <pc:sldMk cId="4053738211" sldId="286"/>
            <ac:spMk id="2" creationId="{AAB17113-40FD-DE93-75E3-3AA0018754C4}"/>
          </ac:spMkLst>
        </pc:spChg>
        <pc:spChg chg="mod ord">
          <ac:chgData name="Kath Horgan" userId="eae4cc3f-30e9-4e13-b4b2-994c584a0fed" providerId="ADAL" clId="{70A06F66-F83A-4854-8D86-75D96ECEB1B9}" dt="2026-02-09T14:19:06.478" v="88" actId="166"/>
          <ac:spMkLst>
            <pc:docMk/>
            <pc:sldMk cId="4053738211" sldId="286"/>
            <ac:spMk id="4" creationId="{971B448B-F14B-A7EB-7998-51E4106BB223}"/>
          </ac:spMkLst>
        </pc:spChg>
        <pc:spChg chg="add mod">
          <ac:chgData name="Kath Horgan" userId="eae4cc3f-30e9-4e13-b4b2-994c584a0fed" providerId="ADAL" clId="{70A06F66-F83A-4854-8D86-75D96ECEB1B9}" dt="2026-02-09T14:19:26.150" v="91" actId="14100"/>
          <ac:spMkLst>
            <pc:docMk/>
            <pc:sldMk cId="4053738211" sldId="286"/>
            <ac:spMk id="6" creationId="{EEAF658E-B6F3-6FD2-AAE3-D29012D7DEFC}"/>
          </ac:spMkLst>
        </pc:spChg>
        <pc:grpChg chg="add mod ord">
          <ac:chgData name="Kath Horgan" userId="eae4cc3f-30e9-4e13-b4b2-994c584a0fed" providerId="ADAL" clId="{70A06F66-F83A-4854-8D86-75D96ECEB1B9}" dt="2026-02-09T21:01:49.978" v="145" actId="1076"/>
          <ac:grpSpMkLst>
            <pc:docMk/>
            <pc:sldMk cId="4053738211" sldId="286"/>
            <ac:grpSpMk id="7" creationId="{A705FFF0-4529-0057-B9EA-FF96D48B7E51}"/>
          </ac:grpSpMkLst>
        </pc:grpChg>
        <pc:picChg chg="add mod">
          <ac:chgData name="Kath Horgan" userId="eae4cc3f-30e9-4e13-b4b2-994c584a0fed" providerId="ADAL" clId="{70A06F66-F83A-4854-8D86-75D96ECEB1B9}" dt="2026-02-09T14:18:22.894" v="81" actId="164"/>
          <ac:picMkLst>
            <pc:docMk/>
            <pc:sldMk cId="4053738211" sldId="286"/>
            <ac:picMk id="5" creationId="{35EFCDF8-C641-D6ED-A81A-49A89F734CA1}"/>
          </ac:picMkLst>
        </pc:picChg>
        <pc:picChg chg="mod ord modCrop">
          <ac:chgData name="Kath Horgan" userId="eae4cc3f-30e9-4e13-b4b2-994c584a0fed" providerId="ADAL" clId="{70A06F66-F83A-4854-8D86-75D96ECEB1B9}" dt="2026-02-09T21:01:42.634" v="144" actId="18131"/>
          <ac:picMkLst>
            <pc:docMk/>
            <pc:sldMk cId="4053738211" sldId="286"/>
            <ac:picMk id="9" creationId="{12DAEE32-46E6-C11A-F343-71F9F7323D9D}"/>
          </ac:picMkLst>
        </pc:picChg>
      </pc:sldChg>
      <pc:sldChg chg="addSp delSp modSp del mod">
        <pc:chgData name="Kath Horgan" userId="eae4cc3f-30e9-4e13-b4b2-994c584a0fed" providerId="ADAL" clId="{70A06F66-F83A-4854-8D86-75D96ECEB1B9}" dt="2026-02-10T12:02:12.445" v="146" actId="47"/>
        <pc:sldMkLst>
          <pc:docMk/>
          <pc:sldMk cId="1148896167" sldId="287"/>
        </pc:sldMkLst>
        <pc:picChg chg="mod">
          <ac:chgData name="Kath Horgan" userId="eae4cc3f-30e9-4e13-b4b2-994c584a0fed" providerId="ADAL" clId="{70A06F66-F83A-4854-8D86-75D96ECEB1B9}" dt="2026-02-09T14:05:04.598" v="46" actId="14826"/>
          <ac:picMkLst>
            <pc:docMk/>
            <pc:sldMk cId="1148896167" sldId="287"/>
            <ac:picMk id="4" creationId="{2FA59596-7FDD-3FE3-F5BF-D5CE9C1C8DD3}"/>
          </ac:picMkLst>
        </pc:picChg>
        <pc:picChg chg="mod">
          <ac:chgData name="Kath Horgan" userId="eae4cc3f-30e9-4e13-b4b2-994c584a0fed" providerId="ADAL" clId="{70A06F66-F83A-4854-8D86-75D96ECEB1B9}" dt="2026-02-09T14:04:52.531" v="44" actId="14826"/>
          <ac:picMkLst>
            <pc:docMk/>
            <pc:sldMk cId="1148896167" sldId="287"/>
            <ac:picMk id="5" creationId="{28DACEA2-956C-4A51-3F58-B50020CD453A}"/>
          </ac:picMkLst>
        </pc:picChg>
        <pc:picChg chg="add del mod">
          <ac:chgData name="Kath Horgan" userId="eae4cc3f-30e9-4e13-b4b2-994c584a0fed" providerId="ADAL" clId="{70A06F66-F83A-4854-8D86-75D96ECEB1B9}" dt="2026-02-09T14:04:34.750" v="39" actId="478"/>
          <ac:picMkLst>
            <pc:docMk/>
            <pc:sldMk cId="1148896167" sldId="287"/>
            <ac:picMk id="10" creationId="{404827A7-B0EE-1EC2-F43D-6DD44F72A53F}"/>
          </ac:picMkLst>
        </pc:picChg>
        <pc:picChg chg="add del mod">
          <ac:chgData name="Kath Horgan" userId="eae4cc3f-30e9-4e13-b4b2-994c584a0fed" providerId="ADAL" clId="{70A06F66-F83A-4854-8D86-75D96ECEB1B9}" dt="2026-02-09T14:04:34.750" v="39" actId="478"/>
          <ac:picMkLst>
            <pc:docMk/>
            <pc:sldMk cId="1148896167" sldId="287"/>
            <ac:picMk id="13" creationId="{9E14260D-80E8-94A6-2DD7-F1D355C65D29}"/>
          </ac:picMkLst>
        </pc:picChg>
        <pc:picChg chg="add del mod">
          <ac:chgData name="Kath Horgan" userId="eae4cc3f-30e9-4e13-b4b2-994c584a0fed" providerId="ADAL" clId="{70A06F66-F83A-4854-8D86-75D96ECEB1B9}" dt="2026-02-09T14:04:34.750" v="39" actId="478"/>
          <ac:picMkLst>
            <pc:docMk/>
            <pc:sldMk cId="1148896167" sldId="287"/>
            <ac:picMk id="16" creationId="{CE403FBC-C78C-F096-1043-1659E5D74AB9}"/>
          </ac:picMkLst>
        </pc:picChg>
        <pc:picChg chg="mod modCrop">
          <ac:chgData name="Kath Horgan" userId="eae4cc3f-30e9-4e13-b4b2-994c584a0fed" providerId="ADAL" clId="{70A06F66-F83A-4854-8D86-75D96ECEB1B9}" dt="2026-02-09T14:05:33.996" v="50" actId="18131"/>
          <ac:picMkLst>
            <pc:docMk/>
            <pc:sldMk cId="1148896167" sldId="287"/>
            <ac:picMk id="17" creationId="{2F412CFA-93F5-7BD5-60EA-15571D9EE561}"/>
          </ac:picMkLst>
        </pc:picChg>
        <pc:picChg chg="add del mod">
          <ac:chgData name="Kath Horgan" userId="eae4cc3f-30e9-4e13-b4b2-994c584a0fed" providerId="ADAL" clId="{70A06F66-F83A-4854-8D86-75D96ECEB1B9}" dt="2026-02-09T14:04:56.198" v="45" actId="478"/>
          <ac:picMkLst>
            <pc:docMk/>
            <pc:sldMk cId="1148896167" sldId="287"/>
            <ac:picMk id="19" creationId="{B552FE1B-92BF-6EAC-1BAC-2D2C0B1DAB95}"/>
          </ac:picMkLst>
        </pc:picChg>
      </pc:sldChg>
      <pc:sldChg chg="del">
        <pc:chgData name="Kath Horgan" userId="eae4cc3f-30e9-4e13-b4b2-994c584a0fed" providerId="ADAL" clId="{70A06F66-F83A-4854-8D86-75D96ECEB1B9}" dt="2026-02-10T12:02:12.445" v="146" actId="47"/>
        <pc:sldMkLst>
          <pc:docMk/>
          <pc:sldMk cId="206927249" sldId="28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oneySans Regular" panose="020B0503040302060204" pitchFamily="34" charset="77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oneySans Regular" panose="020B0503040302060204" pitchFamily="34" charset="77"/>
              </a:defRPr>
            </a:lvl1pPr>
          </a:lstStyle>
          <a:p>
            <a:fld id="{1EC143BA-F479-674B-99FD-8646515EC452}" type="datetimeFigureOut">
              <a:rPr lang="en-US" smtClean="0"/>
              <a:pPr/>
              <a:t>2/10/2026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oneySans Regular" panose="020B0503040302060204" pitchFamily="34" charset="77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oneySans Regular" panose="020B0503040302060204" pitchFamily="34" charset="77"/>
              </a:defRPr>
            </a:lvl1pPr>
          </a:lstStyle>
          <a:p>
            <a:fld id="{1F06614F-D53B-B449-8DBD-08FDA6D2F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9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oneySans Regular" panose="020B0503040302060204" pitchFamily="34" charset="77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RooneySans Regular" panose="020B0503040302060204" pitchFamily="34" charset="77"/>
              </a:defRPr>
            </a:lvl1pPr>
          </a:lstStyle>
          <a:p>
            <a:fld id="{846CE7D5-CF57-46EF-B807-FDD0502418D4}" type="datetimeFigureOut">
              <a:rPr lang="en-GB" smtClean="0"/>
              <a:pPr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RooneySans Regular" panose="020B0503040302060204" pitchFamily="34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RooneySans Regular" panose="020B0503040302060204" pitchFamily="34" charset="77"/>
              </a:defRPr>
            </a:lvl1pPr>
          </a:lstStyle>
          <a:p>
            <a:fld id="{330EA680-D336-4FF7-8B7A-9848BB0A1C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oneySans Regular" panose="020B050304030206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">
            <a:extLst>
              <a:ext uri="{FF2B5EF4-FFF2-40B4-BE49-F238E27FC236}">
                <a16:creationId xmlns:a16="http://schemas.microsoft.com/office/drawing/2014/main" id="{385B987A-EA96-1B97-290E-64252C9726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93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id="{75E8F0BD-2EA2-8CA0-B6F8-364A7202A6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06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id="{A80C9558-E9C0-374A-1009-E0595B2471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47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2">
            <a:extLst>
              <a:ext uri="{FF2B5EF4-FFF2-40B4-BE49-F238E27FC236}">
                <a16:creationId xmlns:a16="http://schemas.microsoft.com/office/drawing/2014/main" id="{423B63D0-3D09-E732-1CC4-13F4BEA1F4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65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3">
            <a:extLst>
              <a:ext uri="{FF2B5EF4-FFF2-40B4-BE49-F238E27FC236}">
                <a16:creationId xmlns:a16="http://schemas.microsoft.com/office/drawing/2014/main" id="{278125CF-DD74-9AC1-3529-8F99A34251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34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4">
            <a:extLst>
              <a:ext uri="{FF2B5EF4-FFF2-40B4-BE49-F238E27FC236}">
                <a16:creationId xmlns:a16="http://schemas.microsoft.com/office/drawing/2014/main" id="{499AA0C8-C45E-F11D-153B-33E92A391E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316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">
            <a:extLst>
              <a:ext uri="{FF2B5EF4-FFF2-40B4-BE49-F238E27FC236}">
                <a16:creationId xmlns:a16="http://schemas.microsoft.com/office/drawing/2014/main" id="{75501BB6-FA6D-F148-4091-93C06F747D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0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6">
            <a:extLst>
              <a:ext uri="{FF2B5EF4-FFF2-40B4-BE49-F238E27FC236}">
                <a16:creationId xmlns:a16="http://schemas.microsoft.com/office/drawing/2014/main" id="{A5700B6F-7CF5-3FD1-00E3-7F58100EF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34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7">
            <a:extLst>
              <a:ext uri="{FF2B5EF4-FFF2-40B4-BE49-F238E27FC236}">
                <a16:creationId xmlns:a16="http://schemas.microsoft.com/office/drawing/2014/main" id="{061B8DDE-32F7-E025-6967-98BFD8F64B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9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8">
            <a:extLst>
              <a:ext uri="{FF2B5EF4-FFF2-40B4-BE49-F238E27FC236}">
                <a16:creationId xmlns:a16="http://schemas.microsoft.com/office/drawing/2014/main" id="{8BA46134-38C6-8386-3FE9-24A357C787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506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9">
            <a:extLst>
              <a:ext uri="{FF2B5EF4-FFF2-40B4-BE49-F238E27FC236}">
                <a16:creationId xmlns:a16="http://schemas.microsoft.com/office/drawing/2014/main" id="{B8246E2F-74D7-BFC5-A7BC-84594B1FA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5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">
            <a:extLst>
              <a:ext uri="{FF2B5EF4-FFF2-40B4-BE49-F238E27FC236}">
                <a16:creationId xmlns:a16="http://schemas.microsoft.com/office/drawing/2014/main" id="{EBED2950-35C9-822E-A668-DA58946C1C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4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0">
            <a:extLst>
              <a:ext uri="{FF2B5EF4-FFF2-40B4-BE49-F238E27FC236}">
                <a16:creationId xmlns:a16="http://schemas.microsoft.com/office/drawing/2014/main" id="{F0AE080F-0D92-D627-5B4D-0751C57623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975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1">
            <a:extLst>
              <a:ext uri="{FF2B5EF4-FFF2-40B4-BE49-F238E27FC236}">
                <a16:creationId xmlns:a16="http://schemas.microsoft.com/office/drawing/2014/main" id="{E98462FF-61E6-3367-1A5A-40EA1E8D0C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71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2">
            <a:extLst>
              <a:ext uri="{FF2B5EF4-FFF2-40B4-BE49-F238E27FC236}">
                <a16:creationId xmlns:a16="http://schemas.microsoft.com/office/drawing/2014/main" id="{EA5162C7-560A-1620-9717-C92FCC1094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39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3">
            <a:extLst>
              <a:ext uri="{FF2B5EF4-FFF2-40B4-BE49-F238E27FC236}">
                <a16:creationId xmlns:a16="http://schemas.microsoft.com/office/drawing/2014/main" id="{54DE6320-CEC8-D315-AA4B-108428CAB6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5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">
            <a:extLst>
              <a:ext uri="{FF2B5EF4-FFF2-40B4-BE49-F238E27FC236}">
                <a16:creationId xmlns:a16="http://schemas.microsoft.com/office/drawing/2014/main" id="{244A6B0B-6C12-EB34-633D-2FFB3BE411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53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>
            <a:extLst>
              <a:ext uri="{FF2B5EF4-FFF2-40B4-BE49-F238E27FC236}">
                <a16:creationId xmlns:a16="http://schemas.microsoft.com/office/drawing/2014/main" id="{E3571D9A-AEE3-40AE-D74A-A22B9F57D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4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">
            <a:extLst>
              <a:ext uri="{FF2B5EF4-FFF2-40B4-BE49-F238E27FC236}">
                <a16:creationId xmlns:a16="http://schemas.microsoft.com/office/drawing/2014/main" id="{DA344DF7-3FEB-0327-5FB5-E1DCD0332A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39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">
            <a:extLst>
              <a:ext uri="{FF2B5EF4-FFF2-40B4-BE49-F238E27FC236}">
                <a16:creationId xmlns:a16="http://schemas.microsoft.com/office/drawing/2014/main" id="{C266AFA5-C85F-2B84-B0A9-CB63437471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08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">
            <a:extLst>
              <a:ext uri="{FF2B5EF4-FFF2-40B4-BE49-F238E27FC236}">
                <a16:creationId xmlns:a16="http://schemas.microsoft.com/office/drawing/2014/main" id="{9BF78CDE-8136-50ED-75B5-EF1DD8AB30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22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id="{0EB7FD8C-0955-1FFD-64BD-B5A15CE371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80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9">
            <a:extLst>
              <a:ext uri="{FF2B5EF4-FFF2-40B4-BE49-F238E27FC236}">
                <a16:creationId xmlns:a16="http://schemas.microsoft.com/office/drawing/2014/main" id="{CE912BB1-564C-A19C-B16D-296D073ADE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28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181ed8-0dba-4b51-83c1-5edc5f11d5e1">
      <Terms xmlns="http://schemas.microsoft.com/office/infopath/2007/PartnerControls"/>
    </lcf76f155ced4ddcb4097134ff3c332f>
    <TaxCatchAll xmlns="551dcf1d-ef03-498b-abc2-2e3d17a26dd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C6A97C683122448EA49E9F5DC901F6" ma:contentTypeVersion="15" ma:contentTypeDescription="Create a new document." ma:contentTypeScope="" ma:versionID="e30e0cec279b5f34da2bc2b70510502b">
  <xsd:schema xmlns:xsd="http://www.w3.org/2001/XMLSchema" xmlns:xs="http://www.w3.org/2001/XMLSchema" xmlns:p="http://schemas.microsoft.com/office/2006/metadata/properties" xmlns:ns2="35181ed8-0dba-4b51-83c1-5edc5f11d5e1" xmlns:ns3="551dcf1d-ef03-498b-abc2-2e3d17a26dde" targetNamespace="http://schemas.microsoft.com/office/2006/metadata/properties" ma:root="true" ma:fieldsID="538c6d6cf9beb7ac8411303c78fe3b14" ns2:_="" ns3:_="">
    <xsd:import namespace="35181ed8-0dba-4b51-83c1-5edc5f11d5e1"/>
    <xsd:import namespace="551dcf1d-ef03-498b-abc2-2e3d17a26dd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181ed8-0dba-4b51-83c1-5edc5f11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584225a0-67b9-4df3-ba63-c30cc3ecd9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1dcf1d-ef03-498b-abc2-2e3d17a26dd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00f8329-5d4a-47da-9f9f-5309c3778831}" ma:internalName="TaxCatchAll" ma:showField="CatchAllData" ma:web="551dcf1d-ef03-498b-abc2-2e3d17a26dd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A62E93-1269-4581-AACE-C36D3ABAFEED}">
  <ds:schemaRefs>
    <ds:schemaRef ds:uri="http://purl.org/dc/dcmitype/"/>
    <ds:schemaRef ds:uri="35181ed8-0dba-4b51-83c1-5edc5f11d5e1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551dcf1d-ef03-498b-abc2-2e3d17a26dde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1D5894F-1E3D-4208-86AA-73A198AAB592}">
  <ds:schemaRefs>
    <ds:schemaRef ds:uri="35181ed8-0dba-4b51-83c1-5edc5f11d5e1"/>
    <ds:schemaRef ds:uri="551dcf1d-ef03-498b-abc2-2e3d17a26dd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39EA9F6-04AC-4A5F-9E54-EF6011703D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</TotalTime>
  <Words>0</Words>
  <Application>Microsoft Office PowerPoint</Application>
  <PresentationFormat>Widescreen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RooneySans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 Horgan</dc:creator>
  <cp:lastModifiedBy>Kath Horgan</cp:lastModifiedBy>
  <cp:revision>1</cp:revision>
  <dcterms:created xsi:type="dcterms:W3CDTF">2025-10-21T09:52:58Z</dcterms:created>
  <dcterms:modified xsi:type="dcterms:W3CDTF">2026-02-10T12:03:28Z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0x010100D7C6A97C683122448EA49E9F5DC901F6</vt:lpwstr>
  </property>
  <property fmtid="{D5CDD505-2E9C-101B-9397-08002B2CF9AE}" pid="3" name="MediaServiceImageTags">
    <vt:lpwstr/>
  </property>
</Properties>
</file>